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255373"/>
            <a:ext cx="9284043" cy="90615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01.10.2020г.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779747"/>
              </p:ext>
            </p:extLst>
          </p:nvPr>
        </p:nvGraphicFramePr>
        <p:xfrm>
          <a:off x="510746" y="1161529"/>
          <a:ext cx="9630032" cy="5278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5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8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9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5729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2020г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01.10.2020г.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бюджетных средств с учетом</a:t>
                      </a:r>
                      <a:r>
                        <a:rPr lang="ru-RU" sz="1400" b="1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заключенных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договоров гарантии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364 769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106 675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701 834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12 165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1 361 899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616 617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466 283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95 330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605 256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140 985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428 633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120 985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476 177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142 702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835 388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-39 676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458 172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45 768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535 264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270 859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639 298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338 958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836 970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262 667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523 938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172 471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299 680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171 227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461 237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1 302 382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682 794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881 517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36 462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71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11 390 239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3 638 225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3715</TotalTime>
  <Words>187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01.10.2020г.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401</cp:revision>
  <dcterms:created xsi:type="dcterms:W3CDTF">2018-01-19T11:56:47Z</dcterms:created>
  <dcterms:modified xsi:type="dcterms:W3CDTF">2020-10-13T12:28:32Z</dcterms:modified>
</cp:coreProperties>
</file>